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5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09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92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81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09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60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6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9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3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66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79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1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398" y="685936"/>
            <a:ext cx="5829300" cy="617323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Reading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Towards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94" y="421900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6894" y="2146195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97" y="2515527"/>
            <a:ext cx="3619500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Reading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At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5584" y="1881412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00" y="2250744"/>
            <a:ext cx="362902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1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Reading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Greater Depth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7459" y="1571925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00" y="2081583"/>
            <a:ext cx="3619500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62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12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</vt:lpstr>
      <vt:lpstr>Office Theme</vt:lpstr>
      <vt:lpstr>Reading End of KS1 Expectations Working Towards</vt:lpstr>
      <vt:lpstr>Reading End of KS1 Expectations Working At</vt:lpstr>
      <vt:lpstr>Reading End of KS1 Expectations Greater Depth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End of KS1 Expectations Working Towards</dc:title>
  <dc:creator>Mrs J. Bennett</dc:creator>
  <cp:lastModifiedBy>Mrs J. Bennett</cp:lastModifiedBy>
  <cp:revision>6</cp:revision>
  <dcterms:created xsi:type="dcterms:W3CDTF">2017-10-27T12:21:00Z</dcterms:created>
  <dcterms:modified xsi:type="dcterms:W3CDTF">2017-10-27T12:58:30Z</dcterms:modified>
</cp:coreProperties>
</file>