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550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0093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592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481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809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360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56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9390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83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5466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9796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B7D47-8EBD-4785-AC09-D8495AC708CC}" type="datetimeFigureOut">
              <a:rPr lang="en-GB" smtClean="0"/>
              <a:t>27/10/2017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9B0E2-05B1-43FF-9114-B58D7FE635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12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9398" y="685936"/>
            <a:ext cx="5829300" cy="617323"/>
          </a:xfrm>
        </p:spPr>
        <p:txBody>
          <a:bodyPr>
            <a:normAutofit fontScale="90000"/>
          </a:bodyPr>
          <a:lstStyle/>
          <a:p>
            <a:r>
              <a:rPr lang="en-GB" sz="2800" dirty="0" smtClean="0">
                <a:latin typeface="SassoonCRInfant" panose="02010503020300020003" pitchFamily="2" charset="0"/>
              </a:rPr>
              <a:t>Maths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End of KS1 Expectations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Working Towards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1026" name="Picture 2" descr="Image result for bewdley primary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894" y="421900"/>
            <a:ext cx="625007" cy="73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36894" y="2146195"/>
            <a:ext cx="3085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Information for parents/carers 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482" y="2515526"/>
            <a:ext cx="4444279" cy="565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107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53142" y="641269"/>
            <a:ext cx="5825555" cy="621170"/>
          </a:xfrm>
        </p:spPr>
        <p:txBody>
          <a:bodyPr>
            <a:normAutofit fontScale="90000"/>
          </a:bodyPr>
          <a:lstStyle/>
          <a:p>
            <a:r>
              <a:rPr lang="en-GB" sz="2800" dirty="0" smtClean="0">
                <a:latin typeface="SassoonCRInfant" panose="02010503020300020003" pitchFamily="2" charset="0"/>
              </a:rPr>
              <a:t>Maths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End of KS1 Expectations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Working At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8" name="Picture 2" descr="Image result for bewdley primary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00" y="528862"/>
            <a:ext cx="625007" cy="73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95584" y="1881412"/>
            <a:ext cx="3085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Information for parents/carers 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299" y="2250743"/>
            <a:ext cx="4441821" cy="5610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3175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53142" y="641269"/>
            <a:ext cx="5825555" cy="621170"/>
          </a:xfrm>
        </p:spPr>
        <p:txBody>
          <a:bodyPr>
            <a:normAutofit fontScale="90000"/>
          </a:bodyPr>
          <a:lstStyle/>
          <a:p>
            <a:r>
              <a:rPr lang="en-GB" sz="2800" dirty="0" smtClean="0">
                <a:latin typeface="SassoonCRInfant" panose="02010503020300020003" pitchFamily="2" charset="0"/>
              </a:rPr>
              <a:t>Maths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End of KS1 Expectations</a:t>
            </a:r>
            <a:br>
              <a:rPr lang="en-GB" sz="2800" dirty="0" smtClean="0">
                <a:latin typeface="SassoonCRInfant" panose="02010503020300020003" pitchFamily="2" charset="0"/>
              </a:rPr>
            </a:br>
            <a:r>
              <a:rPr lang="en-GB" sz="2800" dirty="0" smtClean="0">
                <a:latin typeface="SassoonCRInfant" panose="02010503020300020003" pitchFamily="2" charset="0"/>
              </a:rPr>
              <a:t>Greater Depth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8" name="Picture 2" descr="Image result for bewdley primary school log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00" y="528862"/>
            <a:ext cx="625007" cy="733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07459" y="1571925"/>
            <a:ext cx="30851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SassoonCRInfant" panose="02010503020300020003" pitchFamily="2" charset="0"/>
              </a:rPr>
              <a:t>Information for parents/carers </a:t>
            </a: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299" y="1941257"/>
            <a:ext cx="4683113" cy="571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625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12</Words>
  <Application>Microsoft Office PowerPoint</Application>
  <PresentationFormat>On-screen Show (4:3)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SassoonCRInfant</vt:lpstr>
      <vt:lpstr>Office Theme</vt:lpstr>
      <vt:lpstr>Maths End of KS1 Expectations Working Towards</vt:lpstr>
      <vt:lpstr>Maths End of KS1 Expectations Working At</vt:lpstr>
      <vt:lpstr>Maths End of KS1 Expectations Greater Depth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End of KS1 Expectations Working Towards</dc:title>
  <dc:creator>Mrs J. Bennett</dc:creator>
  <cp:lastModifiedBy>Mrs J. Bennett</cp:lastModifiedBy>
  <cp:revision>4</cp:revision>
  <dcterms:created xsi:type="dcterms:W3CDTF">2017-10-27T12:21:00Z</dcterms:created>
  <dcterms:modified xsi:type="dcterms:W3CDTF">2017-10-27T13:01:17Z</dcterms:modified>
</cp:coreProperties>
</file>