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30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932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849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02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821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088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259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931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117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887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629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50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2525" y="514453"/>
            <a:ext cx="7743825" cy="462992"/>
          </a:xfrm>
        </p:spPr>
        <p:txBody>
          <a:bodyPr>
            <a:normAutofit fontScale="90000"/>
          </a:bodyPr>
          <a:lstStyle/>
          <a:p>
            <a:r>
              <a:rPr lang="en-GB" sz="2100" dirty="0">
                <a:latin typeface="SassoonCRInfant" panose="02010503020300020003" pitchFamily="2" charset="0"/>
              </a:rPr>
              <a:t>Common Exception Words</a:t>
            </a:r>
            <a:br>
              <a:rPr lang="en-GB" sz="2100" dirty="0">
                <a:latin typeface="SassoonCRInfant" panose="02010503020300020003" pitchFamily="2" charset="0"/>
              </a:rPr>
            </a:br>
            <a:r>
              <a:rPr lang="en-GB" sz="2100" dirty="0">
                <a:latin typeface="SassoonCRInfant" panose="02010503020300020003" pitchFamily="2" charset="0"/>
              </a:rPr>
              <a:t>Year 1 and 2</a:t>
            </a:r>
            <a:endParaRPr lang="en-GB" sz="2100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21" y="239361"/>
            <a:ext cx="918904" cy="107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62025" y="1288062"/>
            <a:ext cx="232185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350" dirty="0">
                <a:latin typeface="SassoonCRInfant" panose="02010503020300020003" pitchFamily="2" charset="0"/>
              </a:rPr>
              <a:t>Information for parents/carers </a:t>
            </a:r>
            <a:endParaRPr lang="en-GB" sz="1350" dirty="0"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" y="1517955"/>
            <a:ext cx="8415338" cy="516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107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6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SassoonCRInfant</vt:lpstr>
      <vt:lpstr>Office Theme</vt:lpstr>
      <vt:lpstr>Common Exception Words Year 1 and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End of KS1 Expectations Working Towards</dc:title>
  <dc:creator>Mrs J. Bennett</dc:creator>
  <cp:lastModifiedBy>Mrs J. Bennett</cp:lastModifiedBy>
  <cp:revision>6</cp:revision>
  <dcterms:created xsi:type="dcterms:W3CDTF">2017-10-27T12:21:00Z</dcterms:created>
  <dcterms:modified xsi:type="dcterms:W3CDTF">2017-10-27T13:03:54Z</dcterms:modified>
</cp:coreProperties>
</file>